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3" r:id="rId2"/>
    <p:sldId id="394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84CA8-362B-45E6-B7B8-33E280EC3795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2E47E-623A-4287-BD64-B2C9962755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91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Ruter fra tidligere år bibeholdes, men der kommer en ny cykel/løbe rute på 18,4 km</a:t>
            </a:r>
          </a:p>
          <a:p>
            <a:r>
              <a:rPr lang="da-DK" dirty="0"/>
              <a:t>Tilgodeser dem, der synes det er træls at cykle/løbe i ring. Samt dem, der gerne vil udfordre sig selv på distancen.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7EE48D-0010-914E-B2E8-612C99007E8C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792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DF30A-3B17-7B99-4FA5-87052B5D8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3EAB209-C6BE-1AB9-F355-43A73004B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B3B596-CE57-438A-4947-388692EF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5D2993D-D35E-EF17-0034-4B7271EC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7DB87A-5216-CB9B-884E-58F35264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828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097BA-76E2-E9B2-7EDA-C6070FFD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9723F0E-0EFA-B786-1108-D7E153DC8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BEA71C3-B3FE-A663-0A71-AAA15948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28162E-8DF1-E7F4-CF7D-C770513E4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EE93CB-149B-2E45-E9BE-78D8516A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846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1AACC39-793C-0839-59EF-81A798FEA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9E2293-59A5-4B14-2A98-25D0EA62B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1BC11EB-CA94-95A5-B7D4-1D995295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BDB48A-C729-EDBA-CF74-AE7A8EB6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49A9D5-EE22-CD8F-E859-014FA9B8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99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hold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31385-F74D-9A41-BA3F-98193164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7A9D76-9BB2-024B-B235-03196D05C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608881"/>
            <a:ext cx="11233150" cy="374804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E9F3769-96C5-FA41-A7EF-49C96F32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70000" y="6083301"/>
            <a:ext cx="850053" cy="431800"/>
          </a:xfrm>
        </p:spPr>
        <p:txBody>
          <a:bodyPr/>
          <a:lstStyle/>
          <a:p>
            <a:fld id="{83BDE002-4D08-984E-9A17-29A299F2E8E5}" type="datetimeFigureOut">
              <a:rPr lang="da-DK" smtClean="0"/>
              <a:t>13-06-2022</a:t>
            </a:fld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EF343F5-8FA6-2845-B986-F45B6AAF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9006-4EAA-9F48-A2A8-3E5B4E2EFF89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Pladsholder til tekst 15">
            <a:extLst>
              <a:ext uri="{FF2B5EF4-FFF2-40B4-BE49-F238E27FC236}">
                <a16:creationId xmlns:a16="http://schemas.microsoft.com/office/drawing/2014/main" id="{F85F721B-CE4C-834D-A203-F24DECCF938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914400"/>
            <a:ext cx="11233150" cy="3556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a-DK" dirty="0"/>
              <a:t>Klik for at skrive underrubrik</a:t>
            </a:r>
          </a:p>
        </p:txBody>
      </p:sp>
      <p:sp>
        <p:nvSpPr>
          <p:cNvPr id="17" name="Pladsholder til sidefod 16">
            <a:extLst>
              <a:ext uri="{FF2B5EF4-FFF2-40B4-BE49-F238E27FC236}">
                <a16:creationId xmlns:a16="http://schemas.microsoft.com/office/drawing/2014/main" id="{50D82E37-36CC-5F46-9C94-009B8C3588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7AECF6B-69D9-494E-8277-C62628C0AB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99433" y="5282796"/>
            <a:ext cx="1415771" cy="141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0B897-59EF-9185-C5DC-F744E97E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C221F4-705E-306D-6FD7-AEFB76F48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90B9682-7C5E-4ABF-C81F-0A33BFB4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0878E81-89C7-9544-B6C0-D15C3110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94004B-9C99-9793-B828-1EB799EB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34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D9F26-E61C-98F2-89C0-C33EE347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C9B6C65-F2C2-A7C5-BCE4-174D809CB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37C3821-8CC2-A4F2-8461-EB9BCEB9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6FB2B72-B9F8-7D96-1652-0E161254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1269A6-2513-C9A7-BBC4-CC53EB31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406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47A03-BC1B-FE0D-F306-2F8A50CC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FCCE85-04E8-C0D8-0664-6910C0B46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8F7EF02-AD93-792F-5E31-971951990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D478648-E021-744A-C90D-8534E75A3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30DF4E4-3B5F-DF36-0CDD-BAAE7BE5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822474-E672-9D64-3ABA-EFA45BC58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476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99C79-A968-3BCE-922B-44D0F09E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4D1B6EA-5B05-A709-D08B-BDC22442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9206B7D-34A5-0D3A-EB5A-8E0F5C1FC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97E11A4-02B5-46F6-6134-C902E20A1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5F40024-3CF3-1D8C-005B-35F2491E8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3255B7A-307E-A4A6-5FA4-5CF64E39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A25282B-8342-4768-8C9E-8F047C13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5EE017D-33D8-005D-C7BA-180023F5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24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A3E60F-9E4A-693D-D1BF-A5ABB745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265E993-DED7-7C9A-D629-4BBC957AC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BAB01F7-80D4-0600-C098-DAC9D660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252D8F1-8BB6-42C2-3228-4A4BE8A7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48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50BD750-4928-71DC-4B51-F90EC82E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E095F5C-D224-59ED-1243-EBD2E5E8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B53D01-9A48-D085-E4AF-1FD14FBC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36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440F2D-A79F-1855-906D-68DD3217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6F8F653-987C-5F02-F40A-33AC29444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C587F6B-CBD5-B501-3321-E514298D1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E11F6B8-81CC-5542-FD82-41EFAE1E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BED032A-21E6-635C-8F73-09FE958A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C12CEE-1A63-40B7-B93B-D07ADFE7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2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259CB-9AB5-FCB7-FCB5-7D6001ED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891D992-3ADC-2DF9-12E2-518ABB1CC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98A9668-16CC-BE6A-9FDD-67FC80D24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1F89BBA-9BE3-69C0-EEA1-797D632C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55E223-5B93-C454-4BBB-A0AA677F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38CFDA-DCF3-E4EB-FF45-057AD1E0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98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913E9CD-A5CB-5222-6DDE-E1CF40C91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D0E5EA7-AD3B-34B6-7A99-DAF6286B6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7D0ECC-8876-B154-9C5F-E18C86365B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D5EA-4C44-4783-9239-7A853C53A957}" type="datetimeFigureOut">
              <a:rPr lang="da-DK" smtClean="0"/>
              <a:t>13-06-2022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16AD17C-3ED6-A443-47AD-82F2AA194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0F4926-DED8-D3E4-5A76-765A4A9EE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9E5E-BF04-4980-A9A6-0A21DF0601D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352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425" y="0"/>
            <a:ext cx="10515600" cy="1325563"/>
          </a:xfrm>
        </p:spPr>
        <p:txBody>
          <a:bodyPr/>
          <a:lstStyle/>
          <a:p>
            <a:r>
              <a:rPr lang="da-DK" dirty="0"/>
              <a:t>Ruter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57530" y="502760"/>
            <a:ext cx="7534470" cy="2400411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Gå/løbe rute på markedspladsen 450 m – 1 klik</a:t>
            </a:r>
          </a:p>
          <a:p>
            <a:pPr marL="0" indent="0">
              <a:buNone/>
            </a:pPr>
            <a:r>
              <a:rPr lang="da-DK" dirty="0"/>
              <a:t>Gå/løbe rute omkring markedspladsen 900 m – 2 klik</a:t>
            </a:r>
          </a:p>
          <a:p>
            <a:pPr marL="0" indent="0">
              <a:buNone/>
            </a:pPr>
            <a:r>
              <a:rPr lang="da-DK" dirty="0"/>
              <a:t>Cykelrute i stisystemerne omkring Holm sø og villakvarterer 3.500 m – 3 klik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På og omkring markedspladsen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F8488F0B-A784-841F-52BE-32D7C8202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27"/>
          <a:stretch>
            <a:fillRect/>
          </a:stretch>
        </p:blipFill>
        <p:spPr bwMode="auto">
          <a:xfrm>
            <a:off x="1626687" y="2046655"/>
            <a:ext cx="82915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029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kort&#10;&#10;Automatisk genereret beskrivelse">
            <a:extLst>
              <a:ext uri="{FF2B5EF4-FFF2-40B4-BE49-F238E27FC236}">
                <a16:creationId xmlns:a16="http://schemas.microsoft.com/office/drawing/2014/main" id="{952118A5-8CF8-5D98-CD32-633554E4D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11" y="123496"/>
            <a:ext cx="10067525" cy="6611008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45C72AC6-C6DC-C5E1-3AAE-BAAD951BD8C1}"/>
              </a:ext>
            </a:extLst>
          </p:cNvPr>
          <p:cNvSpPr txBox="1"/>
          <p:nvPr/>
        </p:nvSpPr>
        <p:spPr>
          <a:xfrm>
            <a:off x="171354" y="308188"/>
            <a:ext cx="609755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dirty="0"/>
              <a:t>Ny Cykel/Løbe rute – 18,4 km (ikke for børn)</a:t>
            </a:r>
          </a:p>
          <a:p>
            <a:endParaRPr lang="da-DK" dirty="0"/>
          </a:p>
          <a:p>
            <a:r>
              <a:rPr lang="da-DK" sz="1400" dirty="0"/>
              <a:t>Går ad cykelsti til Bjerring</a:t>
            </a:r>
            <a:br>
              <a:rPr lang="da-DK" sz="1400" dirty="0"/>
            </a:br>
            <a:r>
              <a:rPr lang="da-DK" sz="1400" dirty="0"/>
              <a:t>Derefter ad landevej til </a:t>
            </a:r>
            <a:r>
              <a:rPr lang="da-DK" sz="1400" dirty="0" err="1"/>
              <a:t>Storhedevej</a:t>
            </a:r>
            <a:r>
              <a:rPr lang="da-DK" sz="1400" dirty="0"/>
              <a:t>/Hjorthede/</a:t>
            </a:r>
          </a:p>
          <a:p>
            <a:r>
              <a:rPr lang="da-DK" sz="1400" dirty="0"/>
              <a:t>Hjermind/Tingstedvej/Sløvkrog.</a:t>
            </a:r>
          </a:p>
          <a:p>
            <a:r>
              <a:rPr lang="da-DK" sz="1400" dirty="0"/>
              <a:t>Ved Poul Due Jensens vej til højre ad cykelsti hele vejen</a:t>
            </a:r>
          </a:p>
          <a:p>
            <a:r>
              <a:rPr lang="da-DK" sz="1400" dirty="0"/>
              <a:t>Ad Vestre Ringvej og ned til første viadukt til </a:t>
            </a:r>
            <a:r>
              <a:rPr lang="da-DK" sz="1400" dirty="0" err="1"/>
              <a:t>sti-system</a:t>
            </a:r>
            <a:r>
              <a:rPr lang="da-DK" sz="1400" dirty="0"/>
              <a:t> v/Holmsø og ind på Idrætsparkens p-plads.</a:t>
            </a:r>
          </a:p>
          <a:p>
            <a:endParaRPr lang="da-DK" sz="1400" dirty="0"/>
          </a:p>
          <a:p>
            <a:r>
              <a:rPr lang="da-DK" sz="1400" dirty="0"/>
              <a:t>OBS. Der er et stykke på ca. 25 m med vejarbejde</a:t>
            </a:r>
          </a:p>
          <a:p>
            <a:r>
              <a:rPr lang="da-DK" sz="1400" dirty="0"/>
              <a:t>I Hjorthede, hvor der er en grussti, som man </a:t>
            </a:r>
          </a:p>
          <a:p>
            <a:r>
              <a:rPr lang="da-DK" sz="1400" dirty="0"/>
              <a:t>Skal følge.</a:t>
            </a:r>
          </a:p>
          <a:p>
            <a:endParaRPr lang="da-DK" sz="1400" dirty="0"/>
          </a:p>
          <a:p>
            <a:r>
              <a:rPr lang="da-DK" sz="1400" dirty="0"/>
              <a:t>Der er skiltet de steder, hvor man skal</a:t>
            </a:r>
          </a:p>
          <a:p>
            <a:r>
              <a:rPr lang="da-DK" sz="1400" dirty="0"/>
              <a:t>Dreje.</a:t>
            </a:r>
          </a:p>
          <a:p>
            <a:endParaRPr lang="da-DK" dirty="0"/>
          </a:p>
          <a:p>
            <a:r>
              <a:rPr lang="da-DK" dirty="0"/>
              <a:t>15 klik på rundetællerne (cykler)</a:t>
            </a:r>
          </a:p>
          <a:p>
            <a:r>
              <a:rPr lang="da-DK" dirty="0"/>
              <a:t>40 klik på rundetællerne (løber)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017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201</Words>
  <Application>Microsoft Office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Ruter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Ruter</dc:title>
  <dc:creator>Heidi Aa. Rasmussen</dc:creator>
  <cp:lastModifiedBy>Heidi Aa. Rasmussen</cp:lastModifiedBy>
  <cp:revision>1</cp:revision>
  <dcterms:created xsi:type="dcterms:W3CDTF">2022-06-13T10:44:40Z</dcterms:created>
  <dcterms:modified xsi:type="dcterms:W3CDTF">2022-06-13T10:56:34Z</dcterms:modified>
</cp:coreProperties>
</file>